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2C0"/>
    <a:srgbClr val="F05D91"/>
    <a:srgbClr val="84ADDC"/>
    <a:srgbClr val="97D09E"/>
    <a:srgbClr val="FAD777"/>
    <a:srgbClr val="1C5AA9"/>
    <a:srgbClr val="D83344"/>
    <a:srgbClr val="A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088"/>
    <p:restoredTop sz="94626"/>
  </p:normalViewPr>
  <p:slideViewPr>
    <p:cSldViewPr snapToGrid="0" snapToObjects="1">
      <p:cViewPr varScale="1">
        <p:scale>
          <a:sx n="172" d="100"/>
          <a:sy n="172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88D2-182F-2C48-B25A-944AEB46FA70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5C983-2446-5F46-9238-4C595FC48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6E67-744E-9D47-B775-916FABFCD358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295C3-52A0-0A43-A1E0-3FB7082D6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E5293-3396-9B41-A0D7-C13B5FB02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5578"/>
            <a:ext cx="9149192" cy="5146421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262677" y="1268146"/>
            <a:ext cx="2211165" cy="759128"/>
          </a:xfrm>
          <a:prstGeom prst="rect">
            <a:avLst/>
          </a:prstGeom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2027274"/>
            <a:ext cx="2268537" cy="79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342EB-2777-3D4D-A6BE-F681D9644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54391" cy="5149344"/>
          </a:xfrm>
          <a:prstGeom prst="rect">
            <a:avLst/>
          </a:prstGeom>
        </p:spPr>
      </p:pic>
      <p:sp>
        <p:nvSpPr>
          <p:cNvPr id="2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30362" y="1041663"/>
            <a:ext cx="5859831" cy="1102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30363" y="2242406"/>
            <a:ext cx="5859830" cy="903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75796F-DBFA-C540-8053-D6ABCE0B3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4"/>
          </a:xfrm>
          <a:prstGeom prst="rect">
            <a:avLst/>
          </a:prstGeom>
        </p:spPr>
      </p:pic>
      <p:sp>
        <p:nvSpPr>
          <p:cNvPr id="2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30362" y="1041663"/>
            <a:ext cx="5859831" cy="1102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30363" y="2242406"/>
            <a:ext cx="5859830" cy="903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5750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29D0B-086F-8046-A339-43BEF03B4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3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30362" y="1037203"/>
            <a:ext cx="5859831" cy="1102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30363" y="2242406"/>
            <a:ext cx="5859830" cy="903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41EEA-CA9F-BE4C-97C6-6BF28A47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E6FB2B-D4E6-F14B-A1B8-8143C4541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730369"/>
            <a:ext cx="7513230" cy="62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Level Heading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DBD4E50-419A-0D47-B10F-15B7615AD2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749" y="1342485"/>
            <a:ext cx="7513231" cy="2847496"/>
          </a:xfrm>
          <a:prstGeom prst="rect">
            <a:avLst/>
          </a:prstGeom>
        </p:spPr>
        <p:txBody>
          <a:bodyPr numCol="2" spcCol="252000"/>
          <a:lstStyle>
            <a:lvl1pPr marL="0" indent="0">
              <a:lnSpc>
                <a:spcPts val="1720"/>
              </a:lnSpc>
              <a:spcBef>
                <a:spcPts val="300"/>
              </a:spcBef>
              <a:spcAft>
                <a:spcPts val="0"/>
              </a:spcAft>
              <a:buNone/>
              <a:defRPr sz="1200" b="0" i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  <a:lvl2pPr>
              <a:defRPr sz="1200" b="0" i="0" baseline="0">
                <a:solidFill>
                  <a:schemeClr val="tx1"/>
                </a:solidFill>
                <a:latin typeface="Arial" charset="0"/>
                <a:ea typeface="Akkurat TT" panose="020B0504020101020102" pitchFamily="34" charset="77"/>
                <a:cs typeface="Arial" charset="0"/>
              </a:defRPr>
            </a:lvl2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Body copy as </a:t>
            </a:r>
            <a:r>
              <a:rPr lang="en-US" dirty="0" err="1"/>
              <a:t>invenit</a:t>
            </a:r>
            <a:r>
              <a:rPr lang="en-US" dirty="0"/>
              <a:t>, sit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accae</a:t>
            </a:r>
            <a:r>
              <a:rPr lang="en-US" dirty="0"/>
              <a:t> </a:t>
            </a: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Sequiberum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, </a:t>
            </a:r>
            <a:r>
              <a:rPr lang="en-US" dirty="0" err="1"/>
              <a:t>cumquodi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eniet</a:t>
            </a:r>
            <a:r>
              <a:rPr lang="en-US" dirty="0"/>
              <a:t>,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  <a:r>
              <a:rPr lang="en-US" dirty="0" err="1"/>
              <a:t>doluptaeped</a:t>
            </a:r>
            <a:r>
              <a:rPr lang="en-US" dirty="0"/>
              <a:t> </a:t>
            </a:r>
            <a:r>
              <a:rPr lang="en-US" dirty="0" err="1"/>
              <a:t>moluptas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simpora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que: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• bullets level 1 </a:t>
            </a:r>
            <a:r>
              <a:rPr lang="en-US" dirty="0" err="1"/>
              <a:t>voloritat</a:t>
            </a:r>
            <a:r>
              <a:rPr lang="en-US" dirty="0"/>
              <a:t> </a:t>
            </a:r>
            <a:r>
              <a:rPr lang="en-US" dirty="0" err="1"/>
              <a:t>ilitiundit</a:t>
            </a:r>
            <a:r>
              <a:rPr lang="en-US" dirty="0"/>
              <a:t> </a:t>
            </a:r>
            <a:r>
              <a:rPr lang="en-US" dirty="0" err="1"/>
              <a:t>milit</a:t>
            </a:r>
            <a:r>
              <a:rPr lang="en-US" dirty="0"/>
              <a:t> et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Bullets level 2 et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•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en-US" dirty="0" err="1"/>
              <a:t>duciati</a:t>
            </a:r>
            <a:r>
              <a:rPr lang="en-US" dirty="0"/>
              <a:t> </a:t>
            </a:r>
            <a:r>
              <a:rPr lang="en-US" dirty="0" err="1"/>
              <a:t>derrum</a:t>
            </a:r>
            <a:r>
              <a:rPr lang="en-US" dirty="0"/>
              <a:t>, </a:t>
            </a:r>
            <a:r>
              <a:rPr lang="en-US" dirty="0" err="1"/>
              <a:t>eveliti</a:t>
            </a:r>
            <a:r>
              <a:rPr lang="en-US" dirty="0"/>
              <a:t> </a:t>
            </a:r>
            <a:r>
              <a:rPr lang="en-US" dirty="0" err="1"/>
              <a:t>stiuntum</a:t>
            </a:r>
            <a:r>
              <a:rPr lang="en-US" dirty="0"/>
              <a:t> </a:t>
            </a:r>
            <a:r>
              <a:rPr lang="en-US" dirty="0" err="1"/>
              <a:t>repra</a:t>
            </a:r>
            <a:r>
              <a:rPr lang="en-US" dirty="0"/>
              <a:t> ipsum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Ipitemp</a:t>
            </a:r>
            <a:r>
              <a:rPr lang="en-US" dirty="0"/>
              <a:t> </a:t>
            </a:r>
            <a:r>
              <a:rPr lang="en-US" dirty="0" err="1"/>
              <a:t>orerfer</a:t>
            </a:r>
            <a:r>
              <a:rPr lang="en-US" dirty="0"/>
              <a:t> </a:t>
            </a:r>
            <a:r>
              <a:rPr lang="en-US" dirty="0" err="1"/>
              <a:t>chillestrum</a:t>
            </a:r>
            <a:r>
              <a:rPr lang="en-US" dirty="0"/>
              <a:t> sit </a:t>
            </a:r>
            <a:r>
              <a:rPr lang="en-US" dirty="0" err="1"/>
              <a:t>officiae</a:t>
            </a:r>
            <a:r>
              <a:rPr lang="en-US" dirty="0"/>
              <a:t>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ilicipis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de </a:t>
            </a:r>
            <a:r>
              <a:rPr lang="en-US" dirty="0" err="1"/>
              <a:t>prae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volenda</a:t>
            </a:r>
            <a:r>
              <a:rPr lang="en-US" dirty="0"/>
              <a:t> </a:t>
            </a:r>
            <a:r>
              <a:rPr lang="en-US" dirty="0" err="1"/>
              <a:t>nisquas</a:t>
            </a:r>
            <a:r>
              <a:rPr lang="en-US" dirty="0"/>
              <a:t> </a:t>
            </a:r>
            <a:r>
              <a:rPr lang="en-US" dirty="0" err="1"/>
              <a:t>volendist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ventore</a:t>
            </a:r>
            <a:r>
              <a:rPr lang="en-US" dirty="0"/>
              <a:t> </a:t>
            </a:r>
            <a:r>
              <a:rPr lang="en-US" dirty="0" err="1"/>
              <a:t>pliciamus</a:t>
            </a:r>
            <a:r>
              <a:rPr lang="en-US" dirty="0"/>
              <a:t> </a:t>
            </a:r>
            <a:r>
              <a:rPr lang="en-US" dirty="0" err="1"/>
              <a:t>moditae</a:t>
            </a:r>
            <a:r>
              <a:rPr lang="en-US" dirty="0"/>
              <a:t> </a:t>
            </a:r>
            <a:r>
              <a:rPr lang="en-US" dirty="0" err="1"/>
              <a:t>moditati</a:t>
            </a:r>
            <a:r>
              <a:rPr lang="en-US" dirty="0"/>
              <a:t> in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quistiis</a:t>
            </a:r>
            <a:r>
              <a:rPr lang="en-US" dirty="0"/>
              <a:t> </a:t>
            </a:r>
            <a:r>
              <a:rPr lang="en-US" dirty="0" err="1"/>
              <a:t>similibusae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corero</a:t>
            </a:r>
            <a:r>
              <a:rPr lang="en-US" dirty="0"/>
              <a:t> </a:t>
            </a:r>
            <a:r>
              <a:rPr lang="en-US" dirty="0" err="1"/>
              <a:t>omnihicil</a:t>
            </a:r>
            <a:r>
              <a:rPr lang="en-US" dirty="0"/>
              <a:t> voluptuary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od </a:t>
            </a:r>
            <a:r>
              <a:rPr lang="en-US" dirty="0" err="1"/>
              <a:t>quatque</a:t>
            </a:r>
            <a:r>
              <a:rPr lang="en-US" dirty="0"/>
              <a:t> pro id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voluptatius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et qui re </a:t>
            </a:r>
            <a:r>
              <a:rPr lang="en-US" dirty="0" err="1"/>
              <a:t>volorem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nonse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 a voles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molorunt</a:t>
            </a:r>
            <a:r>
              <a:rPr lang="en-US" dirty="0"/>
              <a:t> id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, id </a:t>
            </a:r>
            <a:r>
              <a:rPr lang="en-US" dirty="0" err="1"/>
              <a:t>quidunt</a:t>
            </a:r>
            <a:r>
              <a:rPr lang="en-US" dirty="0"/>
              <a:t> as </a:t>
            </a:r>
            <a:r>
              <a:rPr lang="en-US" dirty="0" err="1"/>
              <a:t>plam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0BA6A4-5862-7F48-9A22-71640DB31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730369"/>
            <a:ext cx="7513230" cy="62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Level Heading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6749" y="1342485"/>
            <a:ext cx="7513231" cy="2847496"/>
          </a:xfrm>
          <a:prstGeom prst="rect">
            <a:avLst/>
          </a:prstGeom>
        </p:spPr>
        <p:txBody>
          <a:bodyPr numCol="2" spcCol="252000"/>
          <a:lstStyle>
            <a:lvl1pPr marL="0" indent="0">
              <a:lnSpc>
                <a:spcPts val="1720"/>
              </a:lnSpc>
              <a:spcBef>
                <a:spcPts val="300"/>
              </a:spcBef>
              <a:spcAft>
                <a:spcPts val="0"/>
              </a:spcAft>
              <a:buNone/>
              <a:defRPr sz="1200" b="0" i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  <a:lvl2pPr>
              <a:defRPr sz="1200" b="0" i="0" baseline="0">
                <a:solidFill>
                  <a:schemeClr val="tx1"/>
                </a:solidFill>
                <a:latin typeface="Arial" charset="0"/>
                <a:ea typeface="Akkurat TT" panose="020B0504020101020102" pitchFamily="34" charset="77"/>
                <a:cs typeface="Arial" charset="0"/>
              </a:defRPr>
            </a:lvl2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Body copy as </a:t>
            </a:r>
            <a:r>
              <a:rPr lang="en-US" dirty="0" err="1"/>
              <a:t>invenit</a:t>
            </a:r>
            <a:r>
              <a:rPr lang="en-US" dirty="0"/>
              <a:t>, sit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accae</a:t>
            </a:r>
            <a:r>
              <a:rPr lang="en-US" dirty="0"/>
              <a:t> </a:t>
            </a: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Sequiberum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, </a:t>
            </a:r>
            <a:r>
              <a:rPr lang="en-US" dirty="0" err="1"/>
              <a:t>cumquodi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eniet</a:t>
            </a:r>
            <a:r>
              <a:rPr lang="en-US" dirty="0"/>
              <a:t>,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  <a:r>
              <a:rPr lang="en-US" dirty="0" err="1"/>
              <a:t>doluptaeped</a:t>
            </a:r>
            <a:r>
              <a:rPr lang="en-US" dirty="0"/>
              <a:t> </a:t>
            </a:r>
            <a:r>
              <a:rPr lang="en-US" dirty="0" err="1"/>
              <a:t>moluptas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simpora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que: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• bullets level 1 </a:t>
            </a:r>
            <a:r>
              <a:rPr lang="en-US" dirty="0" err="1"/>
              <a:t>voloritat</a:t>
            </a:r>
            <a:r>
              <a:rPr lang="en-US" dirty="0"/>
              <a:t> </a:t>
            </a:r>
            <a:r>
              <a:rPr lang="en-US" dirty="0" err="1"/>
              <a:t>ilitiundit</a:t>
            </a:r>
            <a:r>
              <a:rPr lang="en-US" dirty="0"/>
              <a:t> </a:t>
            </a:r>
            <a:r>
              <a:rPr lang="en-US" dirty="0" err="1"/>
              <a:t>milit</a:t>
            </a:r>
            <a:r>
              <a:rPr lang="en-US" dirty="0"/>
              <a:t> et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Bullets level 2 et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•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en-US" dirty="0" err="1"/>
              <a:t>duciati</a:t>
            </a:r>
            <a:r>
              <a:rPr lang="en-US" dirty="0"/>
              <a:t> </a:t>
            </a:r>
            <a:r>
              <a:rPr lang="en-US" dirty="0" err="1"/>
              <a:t>derrum</a:t>
            </a:r>
            <a:r>
              <a:rPr lang="en-US" dirty="0"/>
              <a:t>, </a:t>
            </a:r>
            <a:r>
              <a:rPr lang="en-US" dirty="0" err="1"/>
              <a:t>eveliti</a:t>
            </a:r>
            <a:r>
              <a:rPr lang="en-US" dirty="0"/>
              <a:t> </a:t>
            </a:r>
            <a:r>
              <a:rPr lang="en-US" dirty="0" err="1"/>
              <a:t>stiuntum</a:t>
            </a:r>
            <a:r>
              <a:rPr lang="en-US" dirty="0"/>
              <a:t> </a:t>
            </a:r>
            <a:r>
              <a:rPr lang="en-US" dirty="0" err="1"/>
              <a:t>repra</a:t>
            </a:r>
            <a:r>
              <a:rPr lang="en-US" dirty="0"/>
              <a:t> ipsum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Ipitemp</a:t>
            </a:r>
            <a:r>
              <a:rPr lang="en-US" dirty="0"/>
              <a:t> </a:t>
            </a:r>
            <a:r>
              <a:rPr lang="en-US" dirty="0" err="1"/>
              <a:t>orerfer</a:t>
            </a:r>
            <a:r>
              <a:rPr lang="en-US" dirty="0"/>
              <a:t> </a:t>
            </a:r>
            <a:r>
              <a:rPr lang="en-US" dirty="0" err="1"/>
              <a:t>chillestrum</a:t>
            </a:r>
            <a:r>
              <a:rPr lang="en-US" dirty="0"/>
              <a:t> sit </a:t>
            </a:r>
            <a:r>
              <a:rPr lang="en-US" dirty="0" err="1"/>
              <a:t>officiae</a:t>
            </a:r>
            <a:r>
              <a:rPr lang="en-US" dirty="0"/>
              <a:t>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ilicipis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de </a:t>
            </a:r>
            <a:r>
              <a:rPr lang="en-US" dirty="0" err="1"/>
              <a:t>prae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volenda</a:t>
            </a:r>
            <a:r>
              <a:rPr lang="en-US" dirty="0"/>
              <a:t> </a:t>
            </a:r>
            <a:r>
              <a:rPr lang="en-US" dirty="0" err="1"/>
              <a:t>nisquas</a:t>
            </a:r>
            <a:r>
              <a:rPr lang="en-US" dirty="0"/>
              <a:t> </a:t>
            </a:r>
            <a:r>
              <a:rPr lang="en-US" dirty="0" err="1"/>
              <a:t>volendist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ventore</a:t>
            </a:r>
            <a:r>
              <a:rPr lang="en-US" dirty="0"/>
              <a:t> </a:t>
            </a:r>
            <a:r>
              <a:rPr lang="en-US" dirty="0" err="1"/>
              <a:t>pliciamus</a:t>
            </a:r>
            <a:r>
              <a:rPr lang="en-US" dirty="0"/>
              <a:t> </a:t>
            </a:r>
            <a:r>
              <a:rPr lang="en-US" dirty="0" err="1"/>
              <a:t>moditae</a:t>
            </a:r>
            <a:r>
              <a:rPr lang="en-US" dirty="0"/>
              <a:t> </a:t>
            </a:r>
            <a:r>
              <a:rPr lang="en-US" dirty="0" err="1"/>
              <a:t>moditati</a:t>
            </a:r>
            <a:r>
              <a:rPr lang="en-US" dirty="0"/>
              <a:t> in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quistiis</a:t>
            </a:r>
            <a:r>
              <a:rPr lang="en-US" dirty="0"/>
              <a:t> </a:t>
            </a:r>
            <a:r>
              <a:rPr lang="en-US" dirty="0" err="1"/>
              <a:t>similibusae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corero</a:t>
            </a:r>
            <a:r>
              <a:rPr lang="en-US" dirty="0"/>
              <a:t> </a:t>
            </a:r>
            <a:r>
              <a:rPr lang="en-US" dirty="0" err="1"/>
              <a:t>omnihicil</a:t>
            </a:r>
            <a:r>
              <a:rPr lang="en-US" dirty="0"/>
              <a:t> voluptuary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od </a:t>
            </a:r>
            <a:r>
              <a:rPr lang="en-US" dirty="0" err="1"/>
              <a:t>quatque</a:t>
            </a:r>
            <a:r>
              <a:rPr lang="en-US" dirty="0"/>
              <a:t> pro id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voluptatius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et qui re </a:t>
            </a:r>
            <a:r>
              <a:rPr lang="en-US" dirty="0" err="1"/>
              <a:t>volorem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nonse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 a voles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molorunt</a:t>
            </a:r>
            <a:r>
              <a:rPr lang="en-US" dirty="0"/>
              <a:t> id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, id </a:t>
            </a:r>
            <a:r>
              <a:rPr lang="en-US" dirty="0" err="1"/>
              <a:t>quidunt</a:t>
            </a:r>
            <a:r>
              <a:rPr lang="en-US" dirty="0"/>
              <a:t> as </a:t>
            </a:r>
            <a:r>
              <a:rPr lang="en-US" dirty="0" err="1"/>
              <a:t>plam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20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3B94A1-9DF5-FE44-ACD6-7CC9858E7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4BD3114-68A0-5743-B5A9-8C74E9A43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730369"/>
            <a:ext cx="7513230" cy="62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Level Heading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FEC3F75-ECF2-F04E-9CEC-06F6294FA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749" y="1342485"/>
            <a:ext cx="7513231" cy="2847496"/>
          </a:xfrm>
          <a:prstGeom prst="rect">
            <a:avLst/>
          </a:prstGeom>
        </p:spPr>
        <p:txBody>
          <a:bodyPr numCol="2" spcCol="252000"/>
          <a:lstStyle>
            <a:lvl1pPr marL="0" indent="0">
              <a:lnSpc>
                <a:spcPts val="1720"/>
              </a:lnSpc>
              <a:spcBef>
                <a:spcPts val="300"/>
              </a:spcBef>
              <a:spcAft>
                <a:spcPts val="0"/>
              </a:spcAft>
              <a:buNone/>
              <a:defRPr sz="1200" b="0" i="0" baseline="0"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  <a:lvl2pPr>
              <a:defRPr sz="1200" b="0" i="0" baseline="0">
                <a:latin typeface="Arial" charset="0"/>
                <a:ea typeface="Akkurat TT" panose="020B0504020101020102" pitchFamily="34" charset="77"/>
                <a:cs typeface="Arial" charset="0"/>
              </a:defRPr>
            </a:lvl2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Body copy as </a:t>
            </a:r>
            <a:r>
              <a:rPr lang="en-US" dirty="0" err="1"/>
              <a:t>invenit</a:t>
            </a:r>
            <a:r>
              <a:rPr lang="en-US" dirty="0"/>
              <a:t>, sit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accae</a:t>
            </a:r>
            <a:r>
              <a:rPr lang="en-US" dirty="0"/>
              <a:t> </a:t>
            </a: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Sequiberum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, </a:t>
            </a:r>
            <a:r>
              <a:rPr lang="en-US" dirty="0" err="1"/>
              <a:t>cumquodi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eniet</a:t>
            </a:r>
            <a:r>
              <a:rPr lang="en-US" dirty="0"/>
              <a:t>,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  <a:r>
              <a:rPr lang="en-US" dirty="0" err="1"/>
              <a:t>doluptaeped</a:t>
            </a:r>
            <a:r>
              <a:rPr lang="en-US" dirty="0"/>
              <a:t> </a:t>
            </a:r>
            <a:r>
              <a:rPr lang="en-US" dirty="0" err="1"/>
              <a:t>moluptas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simpora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que: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• bullets level 1 </a:t>
            </a:r>
            <a:r>
              <a:rPr lang="en-US" dirty="0" err="1"/>
              <a:t>voloritat</a:t>
            </a:r>
            <a:r>
              <a:rPr lang="en-US" dirty="0"/>
              <a:t> </a:t>
            </a:r>
            <a:r>
              <a:rPr lang="en-US" dirty="0" err="1"/>
              <a:t>ilitiundit</a:t>
            </a:r>
            <a:r>
              <a:rPr lang="en-US" dirty="0"/>
              <a:t> </a:t>
            </a:r>
            <a:r>
              <a:rPr lang="en-US" dirty="0" err="1"/>
              <a:t>milit</a:t>
            </a:r>
            <a:r>
              <a:rPr lang="en-US" dirty="0"/>
              <a:t> et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Bullets level 2 et </a:t>
            </a:r>
            <a:r>
              <a:rPr lang="en-US" dirty="0" err="1"/>
              <a:t>expe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•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en-US" dirty="0" err="1"/>
              <a:t>duciati</a:t>
            </a:r>
            <a:r>
              <a:rPr lang="en-US" dirty="0"/>
              <a:t> </a:t>
            </a:r>
            <a:r>
              <a:rPr lang="en-US" dirty="0" err="1"/>
              <a:t>derrum</a:t>
            </a:r>
            <a:r>
              <a:rPr lang="en-US" dirty="0"/>
              <a:t>, </a:t>
            </a:r>
            <a:r>
              <a:rPr lang="en-US" dirty="0" err="1"/>
              <a:t>eveliti</a:t>
            </a:r>
            <a:r>
              <a:rPr lang="en-US" dirty="0"/>
              <a:t> </a:t>
            </a:r>
            <a:r>
              <a:rPr lang="en-US" dirty="0" err="1"/>
              <a:t>stiuntum</a:t>
            </a:r>
            <a:r>
              <a:rPr lang="en-US" dirty="0"/>
              <a:t> </a:t>
            </a:r>
            <a:r>
              <a:rPr lang="en-US" dirty="0" err="1"/>
              <a:t>repra</a:t>
            </a:r>
            <a:r>
              <a:rPr lang="en-US" dirty="0"/>
              <a:t> ipsum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Ipitemp</a:t>
            </a:r>
            <a:r>
              <a:rPr lang="en-US" dirty="0"/>
              <a:t> </a:t>
            </a:r>
            <a:r>
              <a:rPr lang="en-US" dirty="0" err="1"/>
              <a:t>orerfer</a:t>
            </a:r>
            <a:r>
              <a:rPr lang="en-US" dirty="0"/>
              <a:t> </a:t>
            </a:r>
            <a:r>
              <a:rPr lang="en-US" dirty="0" err="1"/>
              <a:t>chillestrum</a:t>
            </a:r>
            <a:r>
              <a:rPr lang="en-US" dirty="0"/>
              <a:t> sit </a:t>
            </a:r>
            <a:r>
              <a:rPr lang="en-US" dirty="0" err="1"/>
              <a:t>officiae</a:t>
            </a:r>
            <a:r>
              <a:rPr lang="en-US" dirty="0"/>
              <a:t>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ilicipis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de </a:t>
            </a:r>
            <a:r>
              <a:rPr lang="en-US" dirty="0" err="1"/>
              <a:t>prae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volenda</a:t>
            </a:r>
            <a:r>
              <a:rPr lang="en-US" dirty="0"/>
              <a:t> </a:t>
            </a:r>
            <a:r>
              <a:rPr lang="en-US" dirty="0" err="1"/>
              <a:t>nisquas</a:t>
            </a:r>
            <a:r>
              <a:rPr lang="en-US" dirty="0"/>
              <a:t> </a:t>
            </a:r>
            <a:r>
              <a:rPr lang="en-US" dirty="0" err="1"/>
              <a:t>volendist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ventore</a:t>
            </a:r>
            <a:r>
              <a:rPr lang="en-US" dirty="0"/>
              <a:t> </a:t>
            </a:r>
            <a:r>
              <a:rPr lang="en-US" dirty="0" err="1"/>
              <a:t>pliciamus</a:t>
            </a:r>
            <a:r>
              <a:rPr lang="en-US" dirty="0"/>
              <a:t> </a:t>
            </a:r>
            <a:r>
              <a:rPr lang="en-US" dirty="0" err="1"/>
              <a:t>moditae</a:t>
            </a:r>
            <a:r>
              <a:rPr lang="en-US" dirty="0"/>
              <a:t> </a:t>
            </a:r>
            <a:r>
              <a:rPr lang="en-US" dirty="0" err="1"/>
              <a:t>moditati</a:t>
            </a:r>
            <a:r>
              <a:rPr lang="en-US" dirty="0"/>
              <a:t> in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quistiis</a:t>
            </a:r>
            <a:r>
              <a:rPr lang="en-US" dirty="0"/>
              <a:t> </a:t>
            </a:r>
            <a:r>
              <a:rPr lang="en-US" dirty="0" err="1"/>
              <a:t>similibusae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corero</a:t>
            </a:r>
            <a:r>
              <a:rPr lang="en-US" dirty="0"/>
              <a:t> </a:t>
            </a:r>
            <a:r>
              <a:rPr lang="en-US" dirty="0" err="1"/>
              <a:t>omnihicil</a:t>
            </a:r>
            <a:r>
              <a:rPr lang="en-US" dirty="0"/>
              <a:t> voluptuary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od </a:t>
            </a:r>
            <a:r>
              <a:rPr lang="en-US" dirty="0" err="1"/>
              <a:t>quatque</a:t>
            </a:r>
            <a:r>
              <a:rPr lang="en-US" dirty="0"/>
              <a:t> pro id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voluptatius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et qui re </a:t>
            </a:r>
            <a:r>
              <a:rPr lang="en-US" dirty="0" err="1"/>
              <a:t>volorem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nonse</a:t>
            </a:r>
            <a:r>
              <a:rPr lang="en-US" dirty="0"/>
              <a:t> </a:t>
            </a:r>
            <a:r>
              <a:rPr lang="en-US" dirty="0" err="1"/>
              <a:t>eatur</a:t>
            </a:r>
            <a:r>
              <a:rPr lang="en-US" dirty="0"/>
              <a:t> a voles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molorunt</a:t>
            </a:r>
            <a:r>
              <a:rPr lang="en-US" dirty="0"/>
              <a:t> id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, id </a:t>
            </a:r>
            <a:r>
              <a:rPr lang="en-US" dirty="0" err="1"/>
              <a:t>quidunt</a:t>
            </a:r>
            <a:r>
              <a:rPr lang="en-US" dirty="0"/>
              <a:t> as </a:t>
            </a:r>
            <a:r>
              <a:rPr lang="en-US" dirty="0" err="1"/>
              <a:t>plam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C98259-B8F6-3F40-B23C-D5599FCDB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4"/>
          </a:xfrm>
          <a:prstGeom prst="rect">
            <a:avLst/>
          </a:prstGeom>
        </p:spPr>
      </p:pic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894C660-7E88-CB48-A985-A3A6C929FB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14946" y="909475"/>
            <a:ext cx="4983018" cy="33262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661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892430-691F-3B4B-AE55-FFD6A5D94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54389" cy="514934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4B60A19-A35C-CF41-835B-F9D582328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6737" y="909475"/>
            <a:ext cx="3086100" cy="62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1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lvl="0"/>
            <a:r>
              <a:rPr lang="en-US" dirty="0"/>
              <a:t>Level Heading 2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D7F6F1-022A-384F-88C1-8A3824138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6737" y="1435455"/>
            <a:ext cx="3086100" cy="2800276"/>
          </a:xfrm>
          <a:prstGeom prst="rect">
            <a:avLst/>
          </a:prstGeom>
        </p:spPr>
        <p:txBody>
          <a:bodyPr numCol="1" spcCol="252000"/>
          <a:lstStyle>
            <a:lvl1pPr marL="0" indent="0">
              <a:lnSpc>
                <a:spcPts val="1720"/>
              </a:lnSpc>
              <a:buNone/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  <a:cs typeface="Akkurat TT" panose="020B0504020101020102" pitchFamily="34" charset="77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Body copy as </a:t>
            </a:r>
            <a:r>
              <a:rPr lang="en-US" dirty="0" err="1"/>
              <a:t>invenit</a:t>
            </a:r>
            <a:r>
              <a:rPr lang="en-US" dirty="0"/>
              <a:t>, sit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accae</a:t>
            </a:r>
            <a:r>
              <a:rPr lang="en-US" dirty="0"/>
              <a:t> </a:t>
            </a:r>
            <a:r>
              <a:rPr lang="en-US" dirty="0" err="1"/>
              <a:t>proriae</a:t>
            </a:r>
            <a:r>
              <a:rPr lang="en-US" dirty="0"/>
              <a:t> </a:t>
            </a:r>
            <a:r>
              <a:rPr lang="en-US" dirty="0" err="1"/>
              <a:t>caboreprae</a:t>
            </a:r>
            <a:r>
              <a:rPr lang="en-US" dirty="0"/>
              <a:t> </a:t>
            </a:r>
            <a:r>
              <a:rPr lang="en-US" dirty="0" err="1"/>
              <a:t>sita</a:t>
            </a:r>
            <a:r>
              <a:rPr lang="en-US" dirty="0"/>
              <a:t> </a:t>
            </a:r>
            <a:r>
              <a:rPr lang="en-US" dirty="0" err="1"/>
              <a:t>sapernatem</a:t>
            </a:r>
            <a:r>
              <a:rPr lang="en-US" dirty="0"/>
              <a:t> </a:t>
            </a:r>
            <a:r>
              <a:rPr lang="en-US" dirty="0" err="1"/>
              <a:t>faccaborro</a:t>
            </a:r>
            <a:r>
              <a:rPr lang="en-US" dirty="0"/>
              <a:t> et </a:t>
            </a:r>
            <a:r>
              <a:rPr lang="en-US" dirty="0" err="1"/>
              <a:t>ditiund</a:t>
            </a:r>
            <a:r>
              <a:rPr lang="en-US" dirty="0"/>
              <a:t> </a:t>
            </a:r>
            <a:r>
              <a:rPr lang="en-US" dirty="0" err="1"/>
              <a:t>ebitatest</a:t>
            </a:r>
            <a:r>
              <a:rPr lang="en-US" dirty="0"/>
              <a:t>, am,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soloratent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Nam, 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en-US" dirty="0" err="1"/>
              <a:t>duciati</a:t>
            </a:r>
            <a:r>
              <a:rPr lang="en-US" dirty="0"/>
              <a:t> </a:t>
            </a:r>
            <a:r>
              <a:rPr lang="en-US" dirty="0" err="1"/>
              <a:t>derrum</a:t>
            </a:r>
            <a:r>
              <a:rPr lang="en-US" dirty="0"/>
              <a:t>, </a:t>
            </a:r>
            <a:r>
              <a:rPr lang="en-US" dirty="0" err="1"/>
              <a:t>eveliti</a:t>
            </a:r>
            <a:r>
              <a:rPr lang="en-US" dirty="0"/>
              <a:t> </a:t>
            </a:r>
            <a:r>
              <a:rPr lang="en-US" dirty="0" err="1"/>
              <a:t>stiuntum</a:t>
            </a:r>
            <a:r>
              <a:rPr lang="en-US" dirty="0"/>
              <a:t> </a:t>
            </a:r>
            <a:r>
              <a:rPr lang="en-US" dirty="0" err="1"/>
              <a:t>repra</a:t>
            </a:r>
            <a:r>
              <a:rPr lang="en-US" dirty="0"/>
              <a:t> ipsum </a:t>
            </a:r>
            <a:r>
              <a:rPr lang="en-US" dirty="0" err="1"/>
              <a:t>quodit</a:t>
            </a:r>
            <a:r>
              <a:rPr lang="en-US" dirty="0"/>
              <a:t> liquid. </a:t>
            </a:r>
            <a:r>
              <a:rPr lang="en-US" dirty="0" err="1"/>
              <a:t>Sequiberum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, </a:t>
            </a:r>
            <a:r>
              <a:rPr lang="en-US" dirty="0" err="1"/>
              <a:t>cumquodi</a:t>
            </a:r>
            <a:r>
              <a:rPr lang="en-US" dirty="0"/>
              <a:t> </a:t>
            </a:r>
            <a:r>
              <a:rPr lang="en-US" dirty="0" err="1"/>
              <a:t>officit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eniet</a:t>
            </a:r>
            <a:r>
              <a:rPr lang="en-US" dirty="0"/>
              <a:t>,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facesectas</a:t>
            </a:r>
            <a:r>
              <a:rPr lang="en-US" dirty="0"/>
              <a:t> </a:t>
            </a:r>
            <a:r>
              <a:rPr lang="en-US" dirty="0" err="1"/>
              <a:t>molorerior</a:t>
            </a:r>
            <a:r>
              <a:rPr lang="en-US" dirty="0"/>
              <a:t> </a:t>
            </a:r>
            <a:r>
              <a:rPr lang="en-US" dirty="0" err="1"/>
              <a:t>resequiam</a:t>
            </a:r>
            <a:r>
              <a:rPr lang="en-US" dirty="0"/>
              <a:t> </a:t>
            </a:r>
            <a:r>
              <a:rPr lang="en-US" dirty="0" err="1"/>
              <a:t>doluptaeped</a:t>
            </a:r>
            <a:r>
              <a:rPr lang="en-US" dirty="0"/>
              <a:t> </a:t>
            </a:r>
            <a:r>
              <a:rPr lang="en-US" dirty="0" err="1"/>
              <a:t>moluptas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simpora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que. </a:t>
            </a:r>
            <a:r>
              <a:rPr lang="en-US" dirty="0" err="1"/>
              <a:t>Ostibus</a:t>
            </a:r>
            <a:r>
              <a:rPr lang="en-US" dirty="0"/>
              <a:t>,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quae </a:t>
            </a:r>
            <a:r>
              <a:rPr lang="en-US" dirty="0" err="1"/>
              <a:t>distibus</a:t>
            </a:r>
            <a:r>
              <a:rPr lang="en-US" dirty="0"/>
              <a:t> </a:t>
            </a:r>
            <a:r>
              <a:rPr lang="en-US" dirty="0" err="1"/>
              <a:t>dipsam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es as pre vel </a:t>
            </a:r>
            <a:r>
              <a:rPr lang="en-US" dirty="0" err="1"/>
              <a:t>illesciendit</a:t>
            </a:r>
            <a:r>
              <a:rPr lang="en-US" dirty="0"/>
              <a:t> </a:t>
            </a:r>
            <a:r>
              <a:rPr lang="en-US" dirty="0" err="1"/>
              <a:t>peditatem</a:t>
            </a:r>
            <a:r>
              <a:rPr lang="en-US" dirty="0"/>
              <a:t> con et </a:t>
            </a:r>
            <a:r>
              <a:rPr lang="en-US" dirty="0" err="1"/>
              <a:t>laut</a:t>
            </a:r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08DD5E6-6A81-C84B-A6FC-46A39618A4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14946" y="909475"/>
            <a:ext cx="2894968" cy="33262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6684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4" r:id="rId3"/>
    <p:sldLayoutId id="2147483698" r:id="rId4"/>
    <p:sldLayoutId id="2147483699" r:id="rId5"/>
    <p:sldLayoutId id="2147483701" r:id="rId6"/>
    <p:sldLayoutId id="2147483702" r:id="rId7"/>
    <p:sldLayoutId id="2147483705" r:id="rId8"/>
    <p:sldLayoutId id="2147483703" r:id="rId9"/>
    <p:sldLayoutId id="214748370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935264-9696-B949-BB98-B9695D29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1E4558-599B-BE4C-B9A2-F13A063F0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33A69-126F-A845-BC19-FB977CDCD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E23B8-7374-F34D-87B9-08C4A18FB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BE2526-C7E7-F24E-B174-AF36D7CB2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B5C5-6E00-8B40-9D96-8822A2FAF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79E5F1-3C2A-BC47-AB1B-3E9CC6C38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8199-25E9-1D4F-93DE-E177B1395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11567-D191-2946-A6B8-6D60FEB52F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41054" y="4727575"/>
            <a:ext cx="3086100" cy="284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0B536-6914-904D-BAC5-2FEA0AC726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87418" y="4806354"/>
            <a:ext cx="3086100" cy="284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CE1DD-C14D-7F45-845C-FC7F2D08E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8ED8C-F1E9-7A4F-89BA-3C28025B9C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CBF21-A185-644A-86E0-EE3DED57E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6F676-ACA0-2046-AFF7-3D8A31EBE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823EC-0AC9-8B49-A9D3-4B351CD97B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41578" y="4785101"/>
            <a:ext cx="3086100" cy="284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A9D78-9DE7-7D4B-9B79-C6FAC1B207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6851" y="4727575"/>
            <a:ext cx="3086100" cy="284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20EB-9AD8-7046-86F1-25B356422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BC177-1105-E64F-AF06-C80F406E0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F2644-A2D1-2541-9E8F-A4C10FDDC8C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63405" y="4705022"/>
            <a:ext cx="3086100" cy="284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18D03-C75A-4B4A-A702-B88516A32E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97922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57C8E-B40E-784C-9E9F-1B85D29169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2610" y="4732260"/>
            <a:ext cx="3086100" cy="284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2A19-EDF4-764E-B1A5-AFCA264E20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D3332-E35B-8A4D-99DA-1471D3DFBF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83433B-C14D-E94A-8568-6375F3D421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98664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7328 OAIC - PAW Design Work_PPT_FA" id="{A8ED96FF-EB5C-A24A-A27D-05697FBE52EC}" vid="{015B8BAD-CA35-2145-85BE-69AD0EBD1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Melissa Hull</cp:lastModifiedBy>
  <cp:revision>23</cp:revision>
  <cp:lastPrinted>2019-03-29T02:18:46Z</cp:lastPrinted>
  <dcterms:created xsi:type="dcterms:W3CDTF">2019-03-29T02:16:10Z</dcterms:created>
  <dcterms:modified xsi:type="dcterms:W3CDTF">2020-03-06T01:27:08Z</dcterms:modified>
</cp:coreProperties>
</file>